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7"/>
  </p:notesMasterIdLst>
  <p:handoutMasterIdLst>
    <p:handoutMasterId r:id="rId8"/>
  </p:handoutMasterIdLst>
  <p:sldIdLst>
    <p:sldId id="257" r:id="rId5"/>
    <p:sldId id="259" r:id="rId6"/>
  </p:sldIdLst>
  <p:sldSz cx="12192000" cy="16256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9B0"/>
    <a:srgbClr val="5C292E"/>
    <a:srgbClr val="C33B3B"/>
    <a:srgbClr val="D37D7C"/>
    <a:srgbClr val="CFBF9D"/>
    <a:srgbClr val="CEA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8CC9C-F2C2-4535-AD4D-FE69A8EAE75B}" v="101" dt="2023-02-09T12:02:39.844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1" autoAdjust="0"/>
    <p:restoredTop sz="94660"/>
  </p:normalViewPr>
  <p:slideViewPr>
    <p:cSldViewPr snapToGrid="0">
      <p:cViewPr>
        <p:scale>
          <a:sx n="52" d="100"/>
          <a:sy n="52" d="100"/>
        </p:scale>
        <p:origin x="2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1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6E7C2A-E120-4232-8748-5B4C988574E1}" type="datetime1">
              <a:rPr lang="tr-TR" smtClean="0"/>
              <a:t>16.09.2023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EF6829-522D-411D-99E3-19D7738EEB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E77A57-4444-4A45-8AAF-C1FD9C0A3B7C}" type="datetime1">
              <a:rPr lang="tr-TR" noProof="0" smtClean="0"/>
              <a:t>16.09.2023</a:t>
            </a:fld>
            <a:endParaRPr lang="tr-TR" noProof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EB98550-2AA3-427C-8530-E6B958473202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EB98550-2AA3-427C-8530-E6B958473202}" type="slidenum">
              <a:rPr lang="tr-TR" noProof="0" smtClean="0"/>
              <a:t>2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69621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rtlCol="0"/>
          <a:lstStyle>
            <a:lvl1pPr>
              <a:defRPr baseline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2525" y="7029450"/>
            <a:ext cx="9886950" cy="512445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4800"/>
            </a:lvl1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93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D961BD8-6614-4D8A-9A6F-E5F963382F71}"/>
              </a:ext>
            </a:extLst>
          </p:cNvPr>
          <p:cNvSpPr/>
          <p:nvPr userDrawn="1"/>
        </p:nvSpPr>
        <p:spPr>
          <a:xfrm>
            <a:off x="388374" y="336753"/>
            <a:ext cx="11415252" cy="14817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5D4564-B16F-919A-08B2-69329947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99" y="1770723"/>
            <a:ext cx="5226261" cy="750509"/>
          </a:xfrm>
        </p:spPr>
        <p:txBody>
          <a:bodyPr/>
          <a:lstStyle/>
          <a:p>
            <a:r>
              <a:rPr lang="tr-TR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Çalışmanın Adı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0DF3F032-348A-5FB7-C0BE-FD2F631B825C}"/>
              </a:ext>
            </a:extLst>
          </p:cNvPr>
          <p:cNvSpPr txBox="1"/>
          <p:nvPr/>
        </p:nvSpPr>
        <p:spPr>
          <a:xfrm>
            <a:off x="254002" y="2801092"/>
            <a:ext cx="1153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Yazar, Kurum Bilgisi, E-posta adresi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B90A7DA-9967-E9D4-0035-FDBB6359ECB3}"/>
              </a:ext>
            </a:extLst>
          </p:cNvPr>
          <p:cNvSpPr txBox="1"/>
          <p:nvPr/>
        </p:nvSpPr>
        <p:spPr>
          <a:xfrm>
            <a:off x="253999" y="4197516"/>
            <a:ext cx="582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GİRİŞ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4C98EEA-57D6-32AA-7CAF-B85B9BD05A07}"/>
              </a:ext>
            </a:extLst>
          </p:cNvPr>
          <p:cNvSpPr txBox="1"/>
          <p:nvPr/>
        </p:nvSpPr>
        <p:spPr>
          <a:xfrm>
            <a:off x="270935" y="6787347"/>
            <a:ext cx="582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OLGU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BAE52B6D-FDA8-649D-D040-FA05121038FC}"/>
              </a:ext>
            </a:extLst>
          </p:cNvPr>
          <p:cNvSpPr txBox="1"/>
          <p:nvPr/>
        </p:nvSpPr>
        <p:spPr>
          <a:xfrm>
            <a:off x="270935" y="10031625"/>
            <a:ext cx="582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SONUÇ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39A68F08-4B1F-67E2-3060-FC267B8E62DF}"/>
              </a:ext>
            </a:extLst>
          </p:cNvPr>
          <p:cNvSpPr txBox="1"/>
          <p:nvPr/>
        </p:nvSpPr>
        <p:spPr>
          <a:xfrm>
            <a:off x="270935" y="13101471"/>
            <a:ext cx="582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26685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5D4564-B16F-919A-08B2-69329947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99" y="1770723"/>
            <a:ext cx="5226261" cy="750509"/>
          </a:xfrm>
        </p:spPr>
        <p:txBody>
          <a:bodyPr/>
          <a:lstStyle/>
          <a:p>
            <a:r>
              <a:rPr lang="tr-TR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</a:t>
            </a:r>
            <a:r>
              <a:rPr lang="tr-TR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endParaRPr lang="tr-TR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0DF3F032-348A-5FB7-C0BE-FD2F631B825C}"/>
              </a:ext>
            </a:extLst>
          </p:cNvPr>
          <p:cNvSpPr txBox="1"/>
          <p:nvPr/>
        </p:nvSpPr>
        <p:spPr>
          <a:xfrm>
            <a:off x="254002" y="2801092"/>
            <a:ext cx="1153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Author/s, </a:t>
            </a:r>
            <a:r>
              <a:rPr lang="tr-T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Affiliation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E-mail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B90A7DA-9967-E9D4-0035-FDBB6359ECB3}"/>
              </a:ext>
            </a:extLst>
          </p:cNvPr>
          <p:cNvSpPr txBox="1"/>
          <p:nvPr/>
        </p:nvSpPr>
        <p:spPr>
          <a:xfrm>
            <a:off x="253999" y="4197516"/>
            <a:ext cx="582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4C98EEA-57D6-32AA-7CAF-B85B9BD05A07}"/>
              </a:ext>
            </a:extLst>
          </p:cNvPr>
          <p:cNvSpPr txBox="1"/>
          <p:nvPr/>
        </p:nvSpPr>
        <p:spPr>
          <a:xfrm>
            <a:off x="270935" y="6787347"/>
            <a:ext cx="582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BAE52B6D-FDA8-649D-D040-FA05121038FC}"/>
              </a:ext>
            </a:extLst>
          </p:cNvPr>
          <p:cNvSpPr txBox="1"/>
          <p:nvPr/>
        </p:nvSpPr>
        <p:spPr>
          <a:xfrm>
            <a:off x="270935" y="10031625"/>
            <a:ext cx="582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39A68F08-4B1F-67E2-3060-FC267B8E62DF}"/>
              </a:ext>
            </a:extLst>
          </p:cNvPr>
          <p:cNvSpPr txBox="1"/>
          <p:nvPr/>
        </p:nvSpPr>
        <p:spPr>
          <a:xfrm>
            <a:off x="270935" y="13101471"/>
            <a:ext cx="582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35388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7F679DF-2C39-4631-8027-4294492C1725}" vid="{F9C39169-F391-4B73-9304-F92BE77C0C5C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806100-0519-4216-BCAD-DB1F5B58549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624F7B9-FD80-45B4-B635-5DC8972400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45CB39-0D16-47FA-8C39-72AAA1FC5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Eğitim bilgi görseli posteri</Template>
  <TotalTime>0</TotalTime>
  <Words>27</Words>
  <Application>Microsoft Macintosh PowerPoint</Application>
  <PresentationFormat>Özel</PresentationFormat>
  <Paragraphs>13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Verdana</vt:lpstr>
      <vt:lpstr>Ofis Teması</vt:lpstr>
      <vt:lpstr>Çalışmanın Adı</vt:lpstr>
      <vt:lpstr>Study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2023-02-01T10:06:09Z</dcterms:created>
  <dcterms:modified xsi:type="dcterms:W3CDTF">2023-09-16T21:18:06Z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